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31A4-5150-4A24-A5AC-AFA3522D257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DE0A3-9CD9-4C81-8798-D181283D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2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4EA3-B560-70F2-205B-B6B2635A0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9B2DF-AF02-0CB0-F7EA-5EB450C1B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AEA75-B5E8-6327-0514-148AF02B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93340-47E6-8868-30F9-1C6F627D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0EC02-C865-A306-28F6-EAB6ECA4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6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9D8B-82A7-7185-D7AC-32CB3390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71D45D-70A8-52BD-2C3D-64D6F335C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04C1E-F9B9-127E-08F6-1F57E356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F019A-CF76-6224-A8A0-6763E5AD2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35B47-7B3D-0520-DB64-DA44991C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9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16E6E-A541-C646-07EA-A2FCE88E50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4E815-5457-EBF5-59FA-DC642B877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7C9CA-20AF-9F02-7483-5E60BEB2D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9A7C7-B8C7-87CE-15F0-EB7B78CC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8F3FE-861D-85C4-DB66-D954385C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70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3D4E-6035-F4E2-9424-59F030275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69D2-315D-4EBE-CD83-B75DBB76E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5A8D-FC8D-06C8-A6BC-4A51E107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70CCB-18EF-D729-BC56-69F10406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30CF-C8E6-86F8-DA1C-10EA55C4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1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A831-57E3-B3A8-77F7-A7BD8F9E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B13A6-A80B-48EF-7DF0-5DBFA3A3A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FF407-3808-88EE-6A60-E1E2CD3B8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52C00-FF14-6086-1607-27AEC4F3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12ABE-E17D-C266-637D-0C854C07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5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14D6-57EF-82B3-19AF-02BC94F1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787E2-E1D8-B8E2-2826-CA8F20D20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A1B12-B6E6-AB33-9B27-8F1A1E72F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D53F5-9357-0DBD-5A6D-5112CC3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8EF6F-7B59-42AE-0260-2A49377F8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200F3-9C08-3A60-2457-B5CD7D3D0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4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747A-60F7-A6AE-F01A-E6F91E88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4132A-C0C6-1AB6-5A21-71F683F30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F538F-178E-B2A5-0CFF-AC2FCB01E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5AB04-5201-274E-577C-2B1940983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D850B-ACBD-67A1-E631-FECCF6FFB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30710-AC95-2D2C-D7A3-0D189103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DDED0B-A37F-C7E1-FBE2-AD32AFC2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DC9DE-65A5-BFEE-4610-2DD0AB87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9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EB3D-A9E7-CC28-B834-B81F2761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94227-8A69-FF56-F94A-765C6096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4D445-D6A2-EC3F-3BE7-9C38E570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2D8F-5136-087B-5809-AB3B242B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38CE4-E9DA-E692-CEB3-CD99417C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9D9BA-7F25-AE8C-CCB2-A57311DB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E9D8A-BED5-D08B-4B91-67475D76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2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DAE2-E2FF-FCF2-147D-DDE96E10D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41B76-18F0-F4CF-3706-4C10C70C0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5AE60-C74B-F9C0-6E7B-5D761350C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78533-491E-85D6-32FD-4CA95B0C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09FD3-F617-330D-8546-312CD031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ADC2-B488-AD0B-DA56-E5735D50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37FD-1934-AF4B-EF83-DF1C114E6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7D71C-73BC-F8DF-1801-2D5A539A7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3DA81-D823-184B-8DED-05CD512C7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9B7F1-A92E-34BC-4615-A81F00433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AF614-2589-FD6B-2F62-A87B3D481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1BBF2-275C-0824-D7ED-386BF6A1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5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BFA7D3-7FE4-3F6B-7C71-4BB9A902D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DFC15-7F37-B018-8740-FC0AEB0E4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EF0A2-AD36-1B2B-54FA-D8DAD30E8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B1F7D9-922B-460E-AE42-7695FBCB35D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1DD66-990C-E17F-78B4-BB96A9960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167A-F184-AB89-6120-90C323822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B6A3F5-C0D1-4025-B91F-30B311353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0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C700D-A8AE-168C-3BA2-9CBD34F26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E77FDE-3EA2-DC7D-AEA8-09680BCD9C34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BA392554-9BB6-333E-2891-B2C45BE3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EFFC0A-D169-2C65-2551-904D7E7F6ABA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435695-43C6-CBD2-6BAE-06E9416D01D8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1813BC-7338-64F9-D6BD-48B5C1C54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7671295-52E5-8D4B-85C7-274F77ABA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F385CD7-E776-2E71-ACCB-788AF18F7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DF1EF29-9421-C1A6-1898-638FC561D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1A32705-C197-F31A-3C0F-CDC475E5E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602EEB6B-7A9E-50DC-2008-11B41BAD2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4B724-48C5-3EF1-6469-A625E5301BC0}"/>
              </a:ext>
            </a:extLst>
          </p:cNvPr>
          <p:cNvSpPr txBox="1"/>
          <p:nvPr/>
        </p:nvSpPr>
        <p:spPr>
          <a:xfrm>
            <a:off x="914401" y="6271053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ABE79-341D-D1B1-3FE4-CAC2FAE9B3E0}"/>
              </a:ext>
            </a:extLst>
          </p:cNvPr>
          <p:cNvSpPr txBox="1"/>
          <p:nvPr/>
        </p:nvSpPr>
        <p:spPr>
          <a:xfrm>
            <a:off x="2659694" y="870907"/>
            <a:ext cx="687731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Create and Manage Supplier Invoices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0462B2-AF4D-49E5-136A-69498863AEF4}"/>
              </a:ext>
            </a:extLst>
          </p:cNvPr>
          <p:cNvSpPr txBox="1"/>
          <p:nvPr/>
        </p:nvSpPr>
        <p:spPr>
          <a:xfrm>
            <a:off x="300387" y="1749810"/>
            <a:ext cx="2966544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Creating Invoices</a:t>
            </a:r>
            <a:r>
              <a:rPr lang="en-US" sz="2700">
                <a:latin typeface="Times New Roman"/>
                <a:cs typeface="Times New Roman"/>
              </a:rPr>
              <a:t>​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F44F0-B87A-847C-D3EB-99C4078ABA00}"/>
              </a:ext>
            </a:extLst>
          </p:cNvPr>
          <p:cNvSpPr txBox="1"/>
          <p:nvPr/>
        </p:nvSpPr>
        <p:spPr>
          <a:xfrm>
            <a:off x="520211" y="2258107"/>
            <a:ext cx="31496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Setup &gt;Invoice &gt; Distribution Set 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74C8A-6193-66B9-23E4-C59DB45D7AF9}"/>
              </a:ext>
            </a:extLst>
          </p:cNvPr>
          <p:cNvSpPr txBox="1"/>
          <p:nvPr/>
        </p:nvSpPr>
        <p:spPr>
          <a:xfrm>
            <a:off x="148140" y="2970033"/>
            <a:ext cx="439707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Open Sans Bold"/>
                <a:cs typeface="Times New Roman"/>
              </a:rPr>
              <a:t>Set Name Ezz Steel DIS SET</a:t>
            </a:r>
            <a:r>
              <a:rPr lang="en-US" sz="2000">
                <a:latin typeface="Times New Roman"/>
                <a:ea typeface="Open Sans Bold"/>
                <a:cs typeface="Times New Roman"/>
              </a:rPr>
              <a:t> </a:t>
            </a:r>
            <a:endParaRPr lang="en-US"/>
          </a:p>
          <a:p>
            <a:pPr algn="ctr"/>
            <a:r>
              <a:rPr lang="en-US" sz="2000">
                <a:latin typeface="Times New Roman"/>
                <a:ea typeface="Open Sans Bold"/>
                <a:cs typeface="Times New Roman"/>
              </a:rPr>
              <a:t>️ </a:t>
            </a:r>
            <a:r>
              <a:rPr lang="en-US" sz="2000" b="1">
                <a:latin typeface="Times New Roman"/>
                <a:ea typeface="Open Sans Bold"/>
                <a:cs typeface="Times New Roman"/>
              </a:rPr>
              <a:t>Total Of % =100% 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Open Sans Bold"/>
                <a:cs typeface="Times New Roman"/>
              </a:rPr>
              <a:t>▪️ Type Full </a:t>
            </a:r>
          </a:p>
          <a:p>
            <a:pPr algn="ctr"/>
            <a:r>
              <a:rPr lang="en-US" sz="2000" b="1">
                <a:latin typeface="Times New Roman"/>
                <a:ea typeface="Open Sans Bold"/>
                <a:cs typeface="Times New Roman"/>
              </a:rPr>
              <a:t>{50% _ 30%_ 20% }  </a:t>
            </a:r>
          </a:p>
          <a:p>
            <a:pPr algn="ctr"/>
            <a:r>
              <a:rPr lang="en-US" sz="2000" b="1">
                <a:latin typeface="Times New Roman"/>
                <a:ea typeface="Open Sans Bold"/>
                <a:cs typeface="Times New Roman"/>
              </a:rPr>
              <a:t>OK &gt; Save</a:t>
            </a:r>
          </a:p>
        </p:txBody>
      </p:sp>
      <p:pic>
        <p:nvPicPr>
          <p:cNvPr id="11" name="Picture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9B3A238-9480-19CB-E4CD-A0D41F4A4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952" y="1744870"/>
            <a:ext cx="5594965" cy="42738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A84193-6E3A-543F-9046-BB8A70DDD0EA}"/>
              </a:ext>
            </a:extLst>
          </p:cNvPr>
          <p:cNvSpPr txBox="1"/>
          <p:nvPr/>
        </p:nvSpPr>
        <p:spPr>
          <a:xfrm>
            <a:off x="604804" y="4563070"/>
            <a:ext cx="31496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Distribution Set [Ezz Steel DIS SET ]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F13A5FA-2E8E-04E7-8F51-C3D168C18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390" y="1836847"/>
            <a:ext cx="7452095" cy="45284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F46C7C-7FCB-7E91-8AF9-2464D06F98BF}"/>
              </a:ext>
            </a:extLst>
          </p:cNvPr>
          <p:cNvSpPr txBox="1"/>
          <p:nvPr/>
        </p:nvSpPr>
        <p:spPr>
          <a:xfrm>
            <a:off x="609600" y="5254897"/>
            <a:ext cx="31496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The Invoice Amount Distribution according to {50% _ 30% _ 20% }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4EC3B5-60E3-41BE-917D-E22ECFB237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" t="47" r="817"/>
          <a:stretch/>
        </p:blipFill>
        <p:spPr>
          <a:xfrm>
            <a:off x="4249376" y="1839958"/>
            <a:ext cx="7788324" cy="45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1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HASSAN</dc:creator>
  <cp:lastModifiedBy>MAHMOUD HASSAN</cp:lastModifiedBy>
  <cp:revision>2</cp:revision>
  <dcterms:created xsi:type="dcterms:W3CDTF">2024-11-29T17:56:28Z</dcterms:created>
  <dcterms:modified xsi:type="dcterms:W3CDTF">2024-11-29T17:59:12Z</dcterms:modified>
</cp:coreProperties>
</file>